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9" d="100"/>
          <a:sy n="99" d="100"/>
        </p:scale>
        <p:origin x="340" y="5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2856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8901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60699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44890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0413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3270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3906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6245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9471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4292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0135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7174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1216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CA243-74A8-354C-805D-59E1F080D8FF}" type="datetimeFigureOut">
              <a:rPr lang="en-US" smtClean="0"/>
              <a:t>8/23/2016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BFE968-CE54-8E46-8D21-F944D14D81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346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57487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97528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51039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97287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5231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273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2012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23330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78366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90258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65682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16628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80452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0</Words>
  <Application>Microsoft Office PowerPoint</Application>
  <PresentationFormat>On-screen Show (16:9)</PresentationFormat>
  <Paragraphs>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PAN Communications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Bonney</dc:creator>
  <cp:lastModifiedBy>Sarah King</cp:lastModifiedBy>
  <cp:revision>4</cp:revision>
  <dcterms:created xsi:type="dcterms:W3CDTF">2016-06-21T19:52:59Z</dcterms:created>
  <dcterms:modified xsi:type="dcterms:W3CDTF">2016-08-23T16:28:26Z</dcterms:modified>
</cp:coreProperties>
</file>